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44C8BF-1EA0-4D6E-BA12-3A55EE687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8704D42-1BD4-4B26-9E7E-DA612E36E1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49B06C-1734-4812-B45B-5A3711A83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BEAC-3588-4D21-96D5-5543697B90D5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2D48A1-56BA-4910-87DF-24E877F26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449418-9054-4102-A429-CD4D8C3EB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C0FB-33A1-4307-A5FA-EA410448F4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2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51DBC9-AE17-4581-9FF2-5B238F19E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84EBA75-F2B9-4105-9976-3053D475D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6C0253-2E02-4142-99CF-21C980558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BEAC-3588-4D21-96D5-5543697B90D5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333B5B9-EDD0-432F-A328-42945E40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CE1C71-9E11-447F-A496-81C1EFEAC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C0FB-33A1-4307-A5FA-EA410448F4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303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61EF310-0425-42C8-ADCB-65607F0B40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995506C-0C99-4D24-A186-FF9135DE5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F79CCB-03B3-49AA-9054-7C51BE53F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BEAC-3588-4D21-96D5-5543697B90D5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53DABBA-E429-49FE-AE93-896A2B623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8E4B04-69EA-4F65-86A8-091A2B191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C0FB-33A1-4307-A5FA-EA410448F4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119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F824B1-1C83-4710-936E-1AEE4D742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FAF15D-C85B-493F-8D16-83A8AC2FD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AFCF6C-5FEF-4C8B-A291-B28A57E45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BEAC-3588-4D21-96D5-5543697B90D5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63F211D-F212-4B23-8DE9-4BFA4F064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C67939-E3E8-4918-B8C9-D0FE6DB9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C0FB-33A1-4307-A5FA-EA410448F4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697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B34C6F-86BC-4621-8C0F-D9C6CC835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C48F053-5F67-4792-8980-29D28A657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A7D5DE-2A6A-466A-A70F-09765C7E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BEAC-3588-4D21-96D5-5543697B90D5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D19A0F-4D6C-47E5-BF4F-2AC89D611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8C2613-A658-46E4-A101-A8C596CC1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C0FB-33A1-4307-A5FA-EA410448F4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826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CC71B0-C9B5-47D9-9122-EC25B6A5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DDE99F-B544-4367-979E-599A5CE0A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16F747A-AB00-491F-88B9-C3EDE5861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ABD3350-0D98-4414-A432-67BEEE516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BEAC-3588-4D21-96D5-5543697B90D5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CAAB6D-D646-4890-879C-B0CC69B8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892B7AC-D529-4A44-87DD-5A79CF803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C0FB-33A1-4307-A5FA-EA410448F4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782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F4DD96-0CD8-4074-92D7-478493B10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F1C4F33-0E4F-4656-B107-4FD91192E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E5A5668-36B2-4F76-B341-6DE83F7FC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D043F49-54EA-4850-95E4-76344AA39A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B4890B0-52A0-4F69-8A96-164E9F55F3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53E0A8F-B69C-4E17-BA48-37918E197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BEAC-3588-4D21-96D5-5543697B90D5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935029F-E4CC-45C3-84C4-A7CAFC1C2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C50BDB8-2DC7-41D5-9028-BC9463688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C0FB-33A1-4307-A5FA-EA410448F4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650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CE5E99-3942-47BC-9CE0-49C9B70BD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97CAC89-FBB6-4BD8-B933-6C8EF04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BEAC-3588-4D21-96D5-5543697B90D5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A66DC3E-15D9-4E7C-A8B1-307E51BF7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EB7DC5-F6DC-465A-B975-6033F8827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C0FB-33A1-4307-A5FA-EA410448F4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125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B663514-9163-44DB-86E7-0C6C845B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BEAC-3588-4D21-96D5-5543697B90D5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F75A886-22DE-4C85-9404-D166E572A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515124E-D27F-4972-8276-7F75B1773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C0FB-33A1-4307-A5FA-EA410448F4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879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75B122-6951-4FF4-8C4B-263928A20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003C0BE-8E56-4E18-9B6F-8637FE9FA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1F1E8EB-BD56-4C41-99B5-812CE5AB0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BB957D9-24C7-405E-9F8A-E4018D1A8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BEAC-3588-4D21-96D5-5543697B90D5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F381F79-25E8-4622-9C5B-F3EAEABF1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CFE72A-6B51-45FB-9225-F8A2ECE10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C0FB-33A1-4307-A5FA-EA410448F4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912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647687-D594-4AC3-8BA0-FE880374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EB477A1-EB77-4F83-9913-2A6E331E8A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9C56057-0D3F-41B1-BE42-4393C7FAA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CACF82-1CDE-42A8-A0F1-95E5669DE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BEAC-3588-4D21-96D5-5543697B90D5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67B29DD-C74C-467C-A07B-A930EC8A3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068BBC-0012-4F0C-A23E-9AB7746DB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C0FB-33A1-4307-A5FA-EA410448F4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447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7D36E96-1348-4DFD-AA0B-19F17BC9E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4EB0911-BC98-4539-8D2F-FE1DF8C4D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6408E7-5968-4B96-B220-2148A3C73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4BEAC-3588-4D21-96D5-5543697B90D5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EFC479-165F-4D6A-9860-243ED8A8D3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5E0856-FABE-4D00-B08A-72EDAFDDA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BC0FB-33A1-4307-A5FA-EA410448F4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214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EC6BA804-D0AF-480D-8D7C-763618A15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495" y="5819119"/>
            <a:ext cx="3082505" cy="964350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4123467C-8524-4431-9A23-12B268EF22F9}"/>
              </a:ext>
            </a:extLst>
          </p:cNvPr>
          <p:cNvSpPr txBox="1"/>
          <p:nvPr/>
        </p:nvSpPr>
        <p:spPr>
          <a:xfrm>
            <a:off x="2724150" y="1628775"/>
            <a:ext cx="65913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  <a:p>
            <a:pPr algn="ctr"/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Presenters</a:t>
            </a:r>
          </a:p>
          <a:p>
            <a:pPr algn="ctr"/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Affiliations</a:t>
            </a:r>
          </a:p>
          <a:p>
            <a:pPr algn="ctr"/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Supervisor(optional)</a:t>
            </a:r>
          </a:p>
          <a:p>
            <a:pPr algn="ctr"/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77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EC6BA804-D0AF-480D-8D7C-763618A15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495" y="5819119"/>
            <a:ext cx="3082505" cy="964350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4123467C-8524-4431-9A23-12B268EF22F9}"/>
              </a:ext>
            </a:extLst>
          </p:cNvPr>
          <p:cNvSpPr txBox="1"/>
          <p:nvPr/>
        </p:nvSpPr>
        <p:spPr>
          <a:xfrm>
            <a:off x="352424" y="382012"/>
            <a:ext cx="81248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Outline or content of the presentation</a:t>
            </a:r>
          </a:p>
          <a:p>
            <a:r>
              <a:rPr lang="en-US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zh-CN" alt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902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</Words>
  <Application>Microsoft Office PowerPoint</Application>
  <PresentationFormat>宽屏</PresentationFormat>
  <Paragraphs>12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等线</vt:lpstr>
      <vt:lpstr>等线 Light</vt:lpstr>
      <vt:lpstr>Arial</vt:lpstr>
      <vt:lpstr>Times New Roman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Onepiece Zhang</dc:creator>
  <cp:lastModifiedBy>Onepiece Zhang</cp:lastModifiedBy>
  <cp:revision>2</cp:revision>
  <dcterms:created xsi:type="dcterms:W3CDTF">2020-08-19T03:40:30Z</dcterms:created>
  <dcterms:modified xsi:type="dcterms:W3CDTF">2020-08-19T03:47:46Z</dcterms:modified>
</cp:coreProperties>
</file>