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7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65"/>
    <p:restoredTop sz="95859"/>
  </p:normalViewPr>
  <p:slideViewPr>
    <p:cSldViewPr snapToGrid="0" snapToObjects="1">
      <p:cViewPr varScale="1">
        <p:scale>
          <a:sx n="75" d="100"/>
          <a:sy n="75" d="100"/>
        </p:scale>
        <p:origin x="5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FF58A-ED0F-DC46-A709-B9EB600FFFC1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09AA1-113C-9F40-9E98-63D20E56E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15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Bottom Left_Flatten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18EA882E-3E7B-AB40-9D94-975D147C2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F03BD5B-68C3-FE4C-A0CE-1F01652CA50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9278" y="2859468"/>
            <a:ext cx="6099356" cy="1863524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8000"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59C3BAF-BD1D-3143-BB41-122A757188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9278" y="5536148"/>
            <a:ext cx="6099175" cy="960438"/>
          </a:xfrm>
        </p:spPr>
        <p:txBody>
          <a:bodyPr/>
          <a:lstStyle>
            <a:lvl1pPr algn="l">
              <a:defRPr sz="4000" b="1" i="0" baseline="0">
                <a:solidFill>
                  <a:srgbClr val="00843D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Speaker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EB9923-9B85-5F49-998B-F9F396E39C6D}"/>
              </a:ext>
            </a:extLst>
          </p:cNvPr>
          <p:cNvCxnSpPr/>
          <p:nvPr userDrawn="1"/>
        </p:nvCxnSpPr>
        <p:spPr>
          <a:xfrm>
            <a:off x="818707" y="5174733"/>
            <a:ext cx="6049927" cy="0"/>
          </a:xfrm>
          <a:prstGeom prst="line">
            <a:avLst/>
          </a:prstGeom>
          <a:ln w="57150">
            <a:solidFill>
              <a:srgbClr val="78BE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62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76C854A0-985B-FB4B-AE4B-D28DD3D054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423" y="190500"/>
            <a:ext cx="12179300" cy="66675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67C8A01-5F5F-B149-AE08-54CAB7A23BEE}"/>
              </a:ext>
            </a:extLst>
          </p:cNvPr>
          <p:cNvSpPr txBox="1"/>
          <p:nvPr userDrawn="1"/>
        </p:nvSpPr>
        <p:spPr>
          <a:xfrm>
            <a:off x="-949124" y="1458410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r"/>
            <a:endParaRPr lang="en-US" b="1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E4A180-36C6-214C-AFE1-F88469C12CBA}"/>
              </a:ext>
            </a:extLst>
          </p:cNvPr>
          <p:cNvSpPr txBox="1"/>
          <p:nvPr userDrawn="1"/>
        </p:nvSpPr>
        <p:spPr>
          <a:xfrm>
            <a:off x="-1215342" y="1632030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r"/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818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B40F4-6BCF-AC44-B890-C628546A3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+mn-lt"/>
              </a:rPr>
              <a:t>Presentation 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88C16-3DB6-8248-93AA-C2429707C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Description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2D5A6-89D6-624F-9080-4DAA8D607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8E0DB-3507-D441-AB89-6CA7272233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1FA2A-210D-6D41-A28D-CE404F5A4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F6B89-0CCD-8A40-9207-0F5BB3FBA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9972E-B495-7D42-862D-914296B4C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0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A53AC2-5F69-9449-9159-8A7657D373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4F6C7-CF11-FA4C-A116-A51CDDA10D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8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08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EEE PES">
      <a:dk1>
        <a:srgbClr val="000000"/>
      </a:dk1>
      <a:lt1>
        <a:srgbClr val="FFFFFF"/>
      </a:lt1>
      <a:dk2>
        <a:srgbClr val="006341"/>
      </a:dk2>
      <a:lt2>
        <a:srgbClr val="78BE20"/>
      </a:lt2>
      <a:accent1>
        <a:srgbClr val="00833C"/>
      </a:accent1>
      <a:accent2>
        <a:srgbClr val="658D1B"/>
      </a:accent2>
      <a:accent3>
        <a:srgbClr val="00619B"/>
      </a:accent3>
      <a:accent4>
        <a:srgbClr val="FFD1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r">
          <a:defRPr b="1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McNally</dc:creator>
  <cp:lastModifiedBy>Admin</cp:lastModifiedBy>
  <cp:revision>70</cp:revision>
  <dcterms:created xsi:type="dcterms:W3CDTF">2021-11-01T16:40:17Z</dcterms:created>
  <dcterms:modified xsi:type="dcterms:W3CDTF">2023-11-24T04:38:46Z</dcterms:modified>
</cp:coreProperties>
</file>