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4"/>
  </p:notesMasterIdLst>
  <p:sldIdLst>
    <p:sldId id="264" r:id="rId2"/>
    <p:sldId id="27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5"/>
    <p:restoredTop sz="95859"/>
  </p:normalViewPr>
  <p:slideViewPr>
    <p:cSldViewPr snapToGrid="0" snapToObjects="1">
      <p:cViewPr varScale="1">
        <p:scale>
          <a:sx n="86" d="100"/>
          <a:sy n="86" d="100"/>
        </p:scale>
        <p:origin x="16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71" y="0"/>
            <a:ext cx="913447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7D6E1-9ADF-52B5-F1A8-7E818320E6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69" y="1879866"/>
            <a:ext cx="1880616" cy="57302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484" y="2859468"/>
            <a:ext cx="4574517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98" b="1" i="0" baseline="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489" y="5536148"/>
            <a:ext cx="4574381" cy="960438"/>
          </a:xfrm>
        </p:spPr>
        <p:txBody>
          <a:bodyPr>
            <a:normAutofit/>
          </a:bodyPr>
          <a:lstStyle>
            <a:lvl1pPr algn="l">
              <a:defRPr sz="2400" b="1" i="0" baseline="0">
                <a:solidFill>
                  <a:srgbClr val="00843D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623561" y="5174733"/>
            <a:ext cx="4537445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92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" y="190500"/>
            <a:ext cx="9134475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711843" y="1458410"/>
            <a:ext cx="0" cy="0"/>
          </a:xfrm>
          <a:prstGeom prst="rect">
            <a:avLst/>
          </a:prstGeom>
        </p:spPr>
        <p:txBody>
          <a:bodyPr vert="horz" wrap="none" lIns="21699" tIns="10850" rIns="21699" bIns="10850" rtlCol="0" anchor="b">
            <a:normAutofit fontScale="25000" lnSpcReduction="20000"/>
          </a:bodyPr>
          <a:lstStyle/>
          <a:p>
            <a:pPr algn="r"/>
            <a:endParaRPr lang="en-US" sz="428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911507" y="1632030"/>
            <a:ext cx="0" cy="0"/>
          </a:xfrm>
          <a:prstGeom prst="rect">
            <a:avLst/>
          </a:prstGeom>
        </p:spPr>
        <p:txBody>
          <a:bodyPr vert="horz" wrap="none" lIns="21699" tIns="10850" rIns="21699" bIns="10850" rtlCol="0" anchor="b">
            <a:normAutofit fontScale="25000" lnSpcReduction="20000"/>
          </a:bodyPr>
          <a:lstStyle/>
          <a:p>
            <a:pPr algn="r"/>
            <a:endParaRPr lang="en-US" sz="428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1AF56-19F1-2174-8CEF-AAFA3FBF3B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1032" y="227076"/>
            <a:ext cx="1880616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F30C177-25B3-06EE-D9C0-26500E383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177B775-8DD8-B826-4518-E2B1EA059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3528649" y="3099193"/>
            <a:ext cx="0" cy="0"/>
          </a:xfrm>
          <a:prstGeom prst="rect">
            <a:avLst/>
          </a:prstGeom>
        </p:spPr>
        <p:txBody>
          <a:bodyPr vert="horz" wrap="none" lIns="21699" tIns="10850" rIns="21699" bIns="10850" rtlCol="0" anchor="b">
            <a:normAutofit fontScale="25000" lnSpcReduction="20000"/>
          </a:bodyPr>
          <a:lstStyle/>
          <a:p>
            <a:pPr algn="r"/>
            <a:endParaRPr lang="en-US" sz="428" b="1" dirty="0"/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8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TH SarabunPSK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N.O.K is V.I.P</cp:lastModifiedBy>
  <cp:revision>71</cp:revision>
  <dcterms:created xsi:type="dcterms:W3CDTF">2021-11-01T16:40:17Z</dcterms:created>
  <dcterms:modified xsi:type="dcterms:W3CDTF">2022-09-19T07:59:56Z</dcterms:modified>
</cp:coreProperties>
</file>